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79" d="100"/>
          <a:sy n="79" d="100"/>
        </p:scale>
        <p:origin x="72" y="2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199BAE-162D-4D5D-A02F-B587AA9C3C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A0F9691-F270-4F18-B8A6-4EB4781A6B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de subtítulo do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5F569B68-1574-4660-B0F1-7E81B67C86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4F5CA-9927-4B23-8D97-A16DA7979B3E}" type="datetimeFigureOut">
              <a:rPr lang="pt-PT" smtClean="0"/>
              <a:t>17/04/2020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42EC0FD6-07A9-48A9-8C04-BA7CA88C8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63974A2C-A4C7-4AFE-9BD0-CF5DB146F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8AAFD-1F95-4B45-8854-AA8AFD44AD4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08107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7FA9B4-08B4-485F-BC7C-EA52F28CAA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4E2C608E-C739-4266-9687-96F292A01C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316648BC-47F8-45B2-A7A8-0A5337955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4F5CA-9927-4B23-8D97-A16DA7979B3E}" type="datetimeFigureOut">
              <a:rPr lang="pt-PT" smtClean="0"/>
              <a:t>17/04/2020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B8BF6B0E-7292-415E-BF3F-0DE5E00DDF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1A8D81C0-BF08-452A-BADC-4F46E3646F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8AAFD-1F95-4B45-8854-AA8AFD44AD4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8263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72C35A2-7E26-43C4-885D-9446E0A23A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5303AEB9-06D5-467B-8B82-C16CC95750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140742DA-ACF2-437F-974B-3DC4E57CB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4F5CA-9927-4B23-8D97-A16DA7979B3E}" type="datetimeFigureOut">
              <a:rPr lang="pt-PT" smtClean="0"/>
              <a:t>17/04/2020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6875F673-A76A-497B-A240-BBAEB20E5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5EBB6F7F-1E2A-4B9F-9833-5394403ED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8AAFD-1F95-4B45-8854-AA8AFD44AD4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27832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65D2D34-2D70-4121-9BAC-CA11C825BF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9D20CBB1-0181-492C-836D-AB824148B2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0E641FF0-1036-4D86-8369-4506C506D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4F5CA-9927-4B23-8D97-A16DA7979B3E}" type="datetimeFigureOut">
              <a:rPr lang="pt-PT" smtClean="0"/>
              <a:t>17/04/2020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AB2C6765-89E9-4022-917E-4E4333711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36B61344-AE9E-4EF1-8FFB-47256F9D3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8AAFD-1F95-4B45-8854-AA8AFD44AD4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60288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2AF12F-F776-4EFA-A31D-E5477A46EF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44CE950A-DC56-42EA-AA14-673083BECB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DB00005F-7FA9-490F-A1AE-E1C3C7C8A8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4F5CA-9927-4B23-8D97-A16DA7979B3E}" type="datetimeFigureOut">
              <a:rPr lang="pt-PT" smtClean="0"/>
              <a:t>17/04/2020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4FE4CD80-1C42-477E-B40B-24262B39D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4B525E5A-9DE4-46B7-8124-B92C64091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8AAFD-1F95-4B45-8854-AA8AFD44AD4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53430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E07BE3-EBA2-4EA5-A4C3-ABC0F243F1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65D731D6-825B-4F1A-A5C5-51345BE2CF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5C4A14B2-4D5C-4B7A-AD60-858A8C9A79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CED5A034-707C-407A-83D6-7D7181E99F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4F5CA-9927-4B23-8D97-A16DA7979B3E}" type="datetimeFigureOut">
              <a:rPr lang="pt-PT" smtClean="0"/>
              <a:t>17/04/2020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8010D451-BE83-4A54-9596-F6C91F2C89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0FCD8BE9-1290-42C9-A92F-C493456A4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8AAFD-1F95-4B45-8854-AA8AFD44AD4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3330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919B58-6799-476A-8E46-61175B0023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2732DF21-5131-4AA3-8499-3C75FCBDA8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80AA0E93-E2E9-44FA-878F-FFE3F6CA62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>
            <a:extLst>
              <a:ext uri="{FF2B5EF4-FFF2-40B4-BE49-F238E27FC236}">
                <a16:creationId xmlns:a16="http://schemas.microsoft.com/office/drawing/2014/main" id="{07FE986C-1BF3-423F-B6A3-42D2C0F5B9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Marcador de Posição de Conteúdo 5">
            <a:extLst>
              <a:ext uri="{FF2B5EF4-FFF2-40B4-BE49-F238E27FC236}">
                <a16:creationId xmlns:a16="http://schemas.microsoft.com/office/drawing/2014/main" id="{7D1C509A-310E-4675-A9DD-7834148C7E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>
            <a:extLst>
              <a:ext uri="{FF2B5EF4-FFF2-40B4-BE49-F238E27FC236}">
                <a16:creationId xmlns:a16="http://schemas.microsoft.com/office/drawing/2014/main" id="{CCF0EB73-F628-4A31-B579-7123A6F27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4F5CA-9927-4B23-8D97-A16DA7979B3E}" type="datetimeFigureOut">
              <a:rPr lang="pt-PT" smtClean="0"/>
              <a:t>17/04/2020</a:t>
            </a:fld>
            <a:endParaRPr lang="pt-PT"/>
          </a:p>
        </p:txBody>
      </p:sp>
      <p:sp>
        <p:nvSpPr>
          <p:cNvPr id="8" name="Marcador de Posição do Rodapé 7">
            <a:extLst>
              <a:ext uri="{FF2B5EF4-FFF2-40B4-BE49-F238E27FC236}">
                <a16:creationId xmlns:a16="http://schemas.microsoft.com/office/drawing/2014/main" id="{ED24C330-1CB5-451E-BD20-9751ED9A8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>
            <a:extLst>
              <a:ext uri="{FF2B5EF4-FFF2-40B4-BE49-F238E27FC236}">
                <a16:creationId xmlns:a16="http://schemas.microsoft.com/office/drawing/2014/main" id="{253531BF-24AC-467E-9579-0E36BD86F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8AAFD-1F95-4B45-8854-AA8AFD44AD4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56397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85E849-8FAF-44E6-8ECA-78E472CA9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Data 2">
            <a:extLst>
              <a:ext uri="{FF2B5EF4-FFF2-40B4-BE49-F238E27FC236}">
                <a16:creationId xmlns:a16="http://schemas.microsoft.com/office/drawing/2014/main" id="{CC1F8067-827D-49BC-80B1-4AD90A43A3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4F5CA-9927-4B23-8D97-A16DA7979B3E}" type="datetimeFigureOut">
              <a:rPr lang="pt-PT" smtClean="0"/>
              <a:t>17/04/2020</a:t>
            </a:fld>
            <a:endParaRPr lang="pt-PT"/>
          </a:p>
        </p:txBody>
      </p:sp>
      <p:sp>
        <p:nvSpPr>
          <p:cNvPr id="4" name="Marcador de Posição do Rodapé 3">
            <a:extLst>
              <a:ext uri="{FF2B5EF4-FFF2-40B4-BE49-F238E27FC236}">
                <a16:creationId xmlns:a16="http://schemas.microsoft.com/office/drawing/2014/main" id="{6AB2249C-CFB4-47A3-9BF1-55EB5A2C94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41244D71-1BFE-4E46-8697-7CFD09CA3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8AAFD-1F95-4B45-8854-AA8AFD44AD4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1091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>
            <a:extLst>
              <a:ext uri="{FF2B5EF4-FFF2-40B4-BE49-F238E27FC236}">
                <a16:creationId xmlns:a16="http://schemas.microsoft.com/office/drawing/2014/main" id="{A262A8BC-482E-4C3A-A711-F95DEDCBCF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4F5CA-9927-4B23-8D97-A16DA7979B3E}" type="datetimeFigureOut">
              <a:rPr lang="pt-PT" smtClean="0"/>
              <a:t>17/04/2020</a:t>
            </a:fld>
            <a:endParaRPr lang="pt-PT"/>
          </a:p>
        </p:txBody>
      </p:sp>
      <p:sp>
        <p:nvSpPr>
          <p:cNvPr id="3" name="Marcador de Posição do Rodapé 2">
            <a:extLst>
              <a:ext uri="{FF2B5EF4-FFF2-40B4-BE49-F238E27FC236}">
                <a16:creationId xmlns:a16="http://schemas.microsoft.com/office/drawing/2014/main" id="{2AA8D7A7-1D9F-4914-A3F1-1DE5FB9908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728F07E2-097C-42C1-B5AE-868230936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8AAFD-1F95-4B45-8854-AA8AFD44AD4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57215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AC9B96-E027-43C4-8F65-83D4CC9CA3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50AEE8D7-FBC5-4C8A-A527-3E16CAAEEE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1AD657F9-B4E1-41A7-AF7C-39FA4C11E6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ADD96DE1-295E-4512-820C-A6F456911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4F5CA-9927-4B23-8D97-A16DA7979B3E}" type="datetimeFigureOut">
              <a:rPr lang="pt-PT" smtClean="0"/>
              <a:t>17/04/2020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85E3D4DA-902A-43D4-B838-9A9B5D6CA0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E415C1A1-600D-46DF-86FF-3AE4CED5D0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8AAFD-1F95-4B45-8854-AA8AFD44AD4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24989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EEC62F-7A6C-450B-A94F-E01FCFCDFE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Imagem 2">
            <a:extLst>
              <a:ext uri="{FF2B5EF4-FFF2-40B4-BE49-F238E27FC236}">
                <a16:creationId xmlns:a16="http://schemas.microsoft.com/office/drawing/2014/main" id="{D29BA8FD-8161-4156-9D58-F987190D17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663A554B-6DE5-44E1-B45A-B5CFCD5089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265DD3E0-C1C4-4DC8-8AAE-8E5ECC89EC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4F5CA-9927-4B23-8D97-A16DA7979B3E}" type="datetimeFigureOut">
              <a:rPr lang="pt-PT" smtClean="0"/>
              <a:t>17/04/2020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4B607CF8-FBC0-4EFB-9526-602F4D57FA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B282580C-680D-43A8-9B83-67BC5F80C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8AAFD-1F95-4B45-8854-AA8AFD44AD4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31153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>
            <a:extLst>
              <a:ext uri="{FF2B5EF4-FFF2-40B4-BE49-F238E27FC236}">
                <a16:creationId xmlns:a16="http://schemas.microsoft.com/office/drawing/2014/main" id="{D10545DC-7671-40EF-B1C5-9B9966E9F8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65217D6B-69E9-4F6C-B1F0-4645546A27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19ADE6D1-6AC4-4177-9365-F55742570B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74F5CA-9927-4B23-8D97-A16DA7979B3E}" type="datetimeFigureOut">
              <a:rPr lang="pt-PT" smtClean="0"/>
              <a:t>17/04/2020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B26E3026-8C60-4971-A576-7693A9F730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602CA885-2030-4A48-8CEF-E49B82E8CD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8AAFD-1F95-4B45-8854-AA8AFD44AD4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95278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D5138B4F-C0D9-445C-831C-A8A533F930FD}"/>
              </a:ext>
            </a:extLst>
          </p:cNvPr>
          <p:cNvSpPr/>
          <p:nvPr/>
        </p:nvSpPr>
        <p:spPr>
          <a:xfrm>
            <a:off x="2817377" y="1149111"/>
            <a:ext cx="6557246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br>
              <a:rPr lang="pt-PT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PT" sz="3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Fica junto a nós, em breve desce o sol, </a:t>
            </a:r>
            <a:br>
              <a:rPr lang="pt-PT" sz="3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PT" sz="3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PT" sz="3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fica junto a nós, que o dia findará. </a:t>
            </a:r>
            <a:br>
              <a:rPr lang="pt-PT" sz="3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PT" sz="3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PT" sz="3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Fica junto a nós e o sol se esconderá, </a:t>
            </a:r>
            <a:br>
              <a:rPr lang="pt-PT" sz="3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PT" sz="3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PT" sz="3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se estás entre nós a noite não virá. (bis)</a:t>
            </a:r>
            <a:br>
              <a:rPr lang="pt-PT" sz="3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PT" sz="3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966692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51</Words>
  <Application>Microsoft Office PowerPoint</Application>
  <PresentationFormat>Ecrã Panorâmico</PresentationFormat>
  <Paragraphs>1</Paragraphs>
  <Slides>1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Nuno Almeida</dc:creator>
  <cp:lastModifiedBy>Nuno Almeida</cp:lastModifiedBy>
  <cp:revision>1</cp:revision>
  <dcterms:created xsi:type="dcterms:W3CDTF">2020-04-17T09:09:40Z</dcterms:created>
  <dcterms:modified xsi:type="dcterms:W3CDTF">2020-04-17T09:12:03Z</dcterms:modified>
</cp:coreProperties>
</file>